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40538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848" y="-108"/>
      </p:cViewPr>
      <p:guideLst>
        <p:guide orient="horz" pos="2160"/>
        <p:guide pos="21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3041" y="2130426"/>
            <a:ext cx="5814457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6081" y="3886200"/>
            <a:ext cx="478837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59390" y="274639"/>
            <a:ext cx="1539121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027" y="274639"/>
            <a:ext cx="4503354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0356" y="4406901"/>
            <a:ext cx="581445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0356" y="2906713"/>
            <a:ext cx="581445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027" y="1600201"/>
            <a:ext cx="30212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7273" y="1600201"/>
            <a:ext cx="30212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027" y="1535113"/>
            <a:ext cx="30224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027" y="2174875"/>
            <a:ext cx="30224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4899" y="1535113"/>
            <a:ext cx="30236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4899" y="2174875"/>
            <a:ext cx="30236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027" y="273050"/>
            <a:ext cx="225049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4460" y="273051"/>
            <a:ext cx="38240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027" y="1435101"/>
            <a:ext cx="225049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0793" y="4800600"/>
            <a:ext cx="41043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0793" y="612775"/>
            <a:ext cx="410432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0793" y="5367338"/>
            <a:ext cx="41043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027" y="274638"/>
            <a:ext cx="61564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027" y="1600201"/>
            <a:ext cx="615648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027" y="6356351"/>
            <a:ext cx="1596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59663-39CF-495D-B6A1-7126BB98FEBD}" type="datetimeFigureOut">
              <a:rPr lang="fr-FR" smtClean="0"/>
              <a:t>03/02/2020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37184" y="6356351"/>
            <a:ext cx="21661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02385" y="6356351"/>
            <a:ext cx="1596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316BB-2028-4779-AA9C-4E0B9F2BAAE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10075" t="9036" r="21165" b="9120"/>
          <a:stretch>
            <a:fillRect/>
          </a:stretch>
        </p:blipFill>
        <p:spPr bwMode="auto">
          <a:xfrm>
            <a:off x="72405" y="0"/>
            <a:ext cx="6660232" cy="6875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Utilisateur Windows</cp:lastModifiedBy>
  <cp:revision>1</cp:revision>
  <dcterms:created xsi:type="dcterms:W3CDTF">2020-02-03T09:55:05Z</dcterms:created>
  <dcterms:modified xsi:type="dcterms:W3CDTF">2020-02-03T10:00:21Z</dcterms:modified>
</cp:coreProperties>
</file>